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304687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417124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334553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375793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27041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24271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162721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280348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2758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255637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96F91F7-D843-4478-97B4-E9DBF78AE525}" type="datetimeFigureOut">
              <a:rPr lang="tr-TR" smtClean="0"/>
              <a:t>30.04.2020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562C2DC-9C84-4962-85E6-CC55919AFC59}" type="slidenum">
              <a:rPr lang="tr-TR" smtClean="0"/>
              <a:t>‹#›</a:t>
            </a:fld>
            <a:endParaRPr lang="tr-TR" dirty="0"/>
          </a:p>
        </p:txBody>
      </p:sp>
    </p:spTree>
    <p:extLst>
      <p:ext uri="{BB962C8B-B14F-4D97-AF65-F5344CB8AC3E}">
        <p14:creationId xmlns:p14="http://schemas.microsoft.com/office/powerpoint/2010/main" val="228727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F91F7-D843-4478-97B4-E9DBF78AE525}" type="datetimeFigureOut">
              <a:rPr lang="tr-TR" smtClean="0"/>
              <a:t>30.04.2020</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2C2DC-9C84-4962-85E6-CC55919AFC59}" type="slidenum">
              <a:rPr lang="tr-TR" smtClean="0"/>
              <a:t>‹#›</a:t>
            </a:fld>
            <a:endParaRPr lang="tr-TR" dirty="0"/>
          </a:p>
        </p:txBody>
      </p:sp>
    </p:spTree>
    <p:extLst>
      <p:ext uri="{BB962C8B-B14F-4D97-AF65-F5344CB8AC3E}">
        <p14:creationId xmlns:p14="http://schemas.microsoft.com/office/powerpoint/2010/main" val="3643241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75"/>
            <a:ext cx="9144000" cy="6858000"/>
          </a:xfrm>
          <a:prstGeom prst="rect">
            <a:avLst/>
          </a:prstGeom>
        </p:spPr>
      </p:pic>
      <p:sp>
        <p:nvSpPr>
          <p:cNvPr id="6" name="Metin kutusu 5"/>
          <p:cNvSpPr txBox="1"/>
          <p:nvPr/>
        </p:nvSpPr>
        <p:spPr>
          <a:xfrm>
            <a:off x="125760" y="2276872"/>
            <a:ext cx="8892480" cy="1569660"/>
          </a:xfrm>
          <a:prstGeom prst="rect">
            <a:avLst/>
          </a:prstGeom>
          <a:noFill/>
        </p:spPr>
        <p:txBody>
          <a:bodyPr wrap="square" rtlCol="0">
            <a:spAutoFit/>
          </a:bodyPr>
          <a:lstStyle/>
          <a:p>
            <a:pPr algn="ctr"/>
            <a:r>
              <a:rPr lang="tr-TR" sz="4800" dirty="0" smtClean="0">
                <a:solidFill>
                  <a:srgbClr val="FF0000"/>
                </a:solidFill>
                <a:latin typeface="Algerian" pitchFamily="82" charset="0"/>
              </a:rPr>
              <a:t>GİRESUN HURŞİT BOZBAĞ KIZ ANADOLU İMAM HATİP LİSESİ</a:t>
            </a:r>
            <a:endParaRPr lang="tr-TR" sz="4800" dirty="0">
              <a:solidFill>
                <a:srgbClr val="FF0000"/>
              </a:solidFill>
              <a:latin typeface="Algerian" pitchFamily="82" charset="0"/>
            </a:endParaRPr>
          </a:p>
        </p:txBody>
      </p:sp>
    </p:spTree>
    <p:extLst>
      <p:ext uri="{BB962C8B-B14F-4D97-AF65-F5344CB8AC3E}">
        <p14:creationId xmlns:p14="http://schemas.microsoft.com/office/powerpoint/2010/main" val="377085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Öğrencilerimizin ilgi ve yeteneklerine göre akademik, mesleki, sosyal, kültürel ve sportif yönden gelişmelerine katkı sağlayan bir okuldur. .</a:t>
            </a:r>
            <a:endParaRPr lang="tr-TR" sz="2400"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844824"/>
            <a:ext cx="302433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460"/>
            <a:ext cx="3672408" cy="2294984"/>
          </a:xfrm>
          <a:prstGeom prst="rect">
            <a:avLst/>
          </a:prstGeom>
          <a:ln>
            <a:noFill/>
          </a:ln>
          <a:effectLst>
            <a:softEdge rad="112500"/>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077072"/>
            <a:ext cx="3135110" cy="2294984"/>
          </a:xfrm>
          <a:prstGeom prst="rect">
            <a:avLst/>
          </a:prstGeom>
          <a:ln>
            <a:noFill/>
          </a:ln>
          <a:effectLst>
            <a:softEdge rad="112500"/>
          </a:effectLst>
        </p:spPr>
      </p:pic>
    </p:spTree>
    <p:extLst>
      <p:ext uri="{BB962C8B-B14F-4D97-AF65-F5344CB8AC3E}">
        <p14:creationId xmlns:p14="http://schemas.microsoft.com/office/powerpoint/2010/main" val="287209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Öğrencilerimizin ilgi ve yeteneklerine göre akademik, mesleki, sosyal, kültürel ve sportif yönden gelişmelerine katkı sağlayan bir okuldur. .</a:t>
            </a:r>
            <a:endParaRPr lang="tr-TR" sz="2400"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844824"/>
            <a:ext cx="302433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365103"/>
            <a:ext cx="3810000" cy="1855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4060" y="4365102"/>
            <a:ext cx="3866372" cy="1855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621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Öğrencilerimizin ilgi ve yeteneklerine göre akademik, mesleki, sosyal, kültürel ve sportif yönden gelişmelerine katkı sağlayan bir okuldur. .</a:t>
            </a:r>
            <a:endParaRPr lang="tr-TR" sz="2400"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844824"/>
            <a:ext cx="302433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4509120"/>
            <a:ext cx="3456385" cy="1919213"/>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509119"/>
            <a:ext cx="3240360" cy="1919213"/>
          </a:xfrm>
          <a:prstGeom prst="rect">
            <a:avLst/>
          </a:prstGeom>
        </p:spPr>
      </p:pic>
    </p:spTree>
    <p:extLst>
      <p:ext uri="{BB962C8B-B14F-4D97-AF65-F5344CB8AC3E}">
        <p14:creationId xmlns:p14="http://schemas.microsoft.com/office/powerpoint/2010/main" val="479654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Öğrencilerimizin ilgi ve yeteneklerine göre akademik, mesleki, sosyal, kültürel ve sportif yönden gelişmelerine katkı sağlayan bir okuldur.</a:t>
            </a:r>
            <a:endParaRPr lang="tr-TR" sz="2400"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844824"/>
            <a:ext cx="302433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3" y="4365104"/>
            <a:ext cx="4070679" cy="223224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365104"/>
            <a:ext cx="4104456" cy="2276872"/>
          </a:xfrm>
          <a:prstGeom prst="rect">
            <a:avLst/>
          </a:prstGeom>
        </p:spPr>
      </p:pic>
    </p:spTree>
    <p:extLst>
      <p:ext uri="{BB962C8B-B14F-4D97-AF65-F5344CB8AC3E}">
        <p14:creationId xmlns:p14="http://schemas.microsoft.com/office/powerpoint/2010/main" val="1946083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4000" dirty="0" smtClean="0">
                <a:latin typeface="Century Gothic" pitchFamily="34" charset="0"/>
              </a:rPr>
              <a:t>Okul Pansiyonumuz</a:t>
            </a:r>
            <a:endParaRPr lang="tr-TR" sz="40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76672"/>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3516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16632"/>
            <a:ext cx="7772400" cy="1800200"/>
          </a:xfrm>
        </p:spPr>
        <p:txBody>
          <a:bodyPr>
            <a:noAutofit/>
          </a:bodyPr>
          <a:lstStyle/>
          <a:p>
            <a:r>
              <a:rPr lang="tr-TR" sz="4000" dirty="0" smtClean="0">
                <a:latin typeface="Century Gothic" pitchFamily="34" charset="0"/>
              </a:rPr>
              <a:t>Okul Pansiyonumuz</a:t>
            </a:r>
            <a:endParaRPr lang="tr-TR" sz="4000" dirty="0">
              <a:latin typeface="Century Gothic"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6792"/>
            <a:ext cx="3312368" cy="5066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823" y="1556792"/>
            <a:ext cx="3209925" cy="5066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6293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 pansiyonumuzda kalan öğrencilerimiz için her türlü imkanları sağlıyoruz, onlara ev ortamının rahatlığını sunuyoruz.</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00" y="1865775"/>
            <a:ext cx="7104000" cy="2139289"/>
          </a:xfrm>
          <a:prstGeom prst="rect">
            <a:avLst/>
          </a:prstGeom>
          <a:ln>
            <a:noFill/>
          </a:ln>
          <a:effectLst>
            <a:softEdge rad="11250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36" y="4221088"/>
            <a:ext cx="3727292" cy="2351975"/>
          </a:xfrm>
          <a:prstGeom prst="rect">
            <a:avLst/>
          </a:prstGeom>
          <a:ln>
            <a:noFill/>
          </a:ln>
          <a:effectLst>
            <a:softEdge rad="112500"/>
          </a:effec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4221088"/>
            <a:ext cx="4379640" cy="2486050"/>
          </a:xfrm>
          <a:prstGeom prst="rect">
            <a:avLst/>
          </a:prstGeom>
          <a:ln>
            <a:noFill/>
          </a:ln>
          <a:effectLst>
            <a:softEdge rad="112500"/>
          </a:effectLst>
        </p:spPr>
      </p:pic>
    </p:spTree>
    <p:extLst>
      <p:ext uri="{BB962C8B-B14F-4D97-AF65-F5344CB8AC3E}">
        <p14:creationId xmlns:p14="http://schemas.microsoft.com/office/powerpoint/2010/main" val="1578218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 pansiyonumuzda kalan öğrencilerimiz için her türlü imkanları sağlıyoruz, onlara ev ortamının rahatlığını sağlıyoruz.</a:t>
            </a: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88840"/>
            <a:ext cx="6264696" cy="2016224"/>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365104"/>
            <a:ext cx="3456384" cy="2282914"/>
          </a:xfrm>
          <a:prstGeom prst="rect">
            <a:avLst/>
          </a:prstGeom>
          <a:ln>
            <a:noFill/>
          </a:ln>
          <a:effectLst>
            <a:outerShdw blurRad="190500" algn="tl" rotWithShape="0">
              <a:srgbClr val="000000">
                <a:alpha val="70000"/>
              </a:srgbClr>
            </a:outerShdw>
          </a:effectLst>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4365104"/>
            <a:ext cx="3600400" cy="22829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335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4000" dirty="0" smtClean="0">
                <a:latin typeface="Century Gothic" pitchFamily="34" charset="0"/>
              </a:rPr>
              <a:t>Okulumuzdan mezun olan öğrencilerimiz…</a:t>
            </a:r>
            <a:endParaRPr lang="tr-TR" sz="40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5"/>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469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3600" dirty="0" smtClean="0">
                <a:latin typeface="Century Gothic" pitchFamily="34" charset="0"/>
              </a:rPr>
              <a:t>Tercihleri doğrultusunda istedikleri her türlü yüksek öğretim kurumlarına devam edebilirler</a:t>
            </a:r>
            <a:endParaRPr lang="tr-TR" sz="36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6"/>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9181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573016"/>
            <a:ext cx="7772400" cy="819522"/>
          </a:xfrm>
        </p:spPr>
        <p:txBody>
          <a:bodyPr/>
          <a:lstStyle/>
          <a:p>
            <a:r>
              <a:rPr lang="tr-TR" dirty="0" smtClean="0"/>
              <a:t>Sevinç SARIKAYA</a:t>
            </a:r>
            <a:endParaRPr lang="tr-TR" dirty="0"/>
          </a:p>
        </p:txBody>
      </p:sp>
      <p:sp>
        <p:nvSpPr>
          <p:cNvPr id="3" name="Alt Başlık 2"/>
          <p:cNvSpPr>
            <a:spLocks noGrp="1"/>
          </p:cNvSpPr>
          <p:nvPr>
            <p:ph type="subTitle" idx="1"/>
          </p:nvPr>
        </p:nvSpPr>
        <p:spPr>
          <a:xfrm>
            <a:off x="1403648" y="4797152"/>
            <a:ext cx="6400800" cy="1752600"/>
          </a:xfrm>
        </p:spPr>
        <p:txBody>
          <a:bodyPr/>
          <a:lstStyle/>
          <a:p>
            <a:r>
              <a:rPr lang="tr-TR" dirty="0" smtClean="0"/>
              <a:t>Okul Müdürü</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48680"/>
            <a:ext cx="4752528" cy="2864247"/>
          </a:xfrm>
          <a:prstGeom prst="rect">
            <a:avLst/>
          </a:prstGeom>
        </p:spPr>
      </p:pic>
    </p:spTree>
    <p:extLst>
      <p:ext uri="{BB962C8B-B14F-4D97-AF65-F5344CB8AC3E}">
        <p14:creationId xmlns:p14="http://schemas.microsoft.com/office/powerpoint/2010/main" val="3682760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3600" dirty="0" smtClean="0">
                <a:latin typeface="Century Gothic" pitchFamily="34" charset="0"/>
              </a:rPr>
              <a:t>İlahiyat, Hukuk, Mühendislikler, Tıp, Mimarlık, Fen Edebiyat ve Eğitim Fakülteleri…</a:t>
            </a:r>
            <a:endParaRPr lang="tr-TR" sz="36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53" y="404664"/>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895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2000" dirty="0" smtClean="0">
                <a:latin typeface="Century Gothic" pitchFamily="34" charset="0"/>
              </a:rPr>
              <a:t>Ayrıca mezun öğrencilerimiz; almış oldukları dini eğitimin gereği olarak Diyanet İşleri Başkanlığınca yürütülen din eğitimi ve hizmetleri alanında kuran kursu öğreticisi ve vaizlik gibi çeşitli alanlara da yönelebilirler</a:t>
            </a:r>
            <a:r>
              <a:rPr lang="tr-TR" sz="3600" dirty="0" smtClean="0">
                <a:latin typeface="Century Gothic" pitchFamily="34" charset="0"/>
              </a:rPr>
              <a:t>. </a:t>
            </a:r>
            <a:endParaRPr lang="tr-TR" sz="36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60648"/>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010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3600" dirty="0" smtClean="0">
                <a:latin typeface="Century Gothic" pitchFamily="34" charset="0"/>
              </a:rPr>
              <a:t>Bütün fakültelerde eğitimlerini tamamlayıp lisansüstü eğitim çalışmalarına devam edebilirler.</a:t>
            </a:r>
            <a:endParaRPr lang="tr-TR" sz="36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32656"/>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570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p:txBody>
          <a:bodyPr/>
          <a:lstStyle/>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2047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0979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p:txBody>
          <a:bodyPr/>
          <a:lstStyle/>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3683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7760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3600" dirty="0" smtClean="0">
                <a:latin typeface="Century Gothic" pitchFamily="34" charset="0"/>
              </a:rPr>
              <a:t>Okulumuz sizler ve bizler için bir ayrıcalıktır; gelin bu ayrıcalığı beraber yaşayalım…</a:t>
            </a:r>
            <a:endParaRPr lang="tr-TR" sz="36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60648"/>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807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573016"/>
            <a:ext cx="7772400" cy="819522"/>
          </a:xfrm>
        </p:spPr>
        <p:txBody>
          <a:bodyPr/>
          <a:lstStyle/>
          <a:p>
            <a:r>
              <a:rPr lang="tr-TR" dirty="0" smtClean="0"/>
              <a:t>Kaya KARATAŞ</a:t>
            </a:r>
            <a:endParaRPr lang="tr-TR" dirty="0"/>
          </a:p>
        </p:txBody>
      </p:sp>
      <p:sp>
        <p:nvSpPr>
          <p:cNvPr id="3" name="Alt Başlık 2"/>
          <p:cNvSpPr>
            <a:spLocks noGrp="1"/>
          </p:cNvSpPr>
          <p:nvPr>
            <p:ph type="subTitle" idx="1"/>
          </p:nvPr>
        </p:nvSpPr>
        <p:spPr>
          <a:xfrm>
            <a:off x="1403648" y="4797152"/>
            <a:ext cx="6400800" cy="1752600"/>
          </a:xfrm>
        </p:spPr>
        <p:txBody>
          <a:bodyPr/>
          <a:lstStyle/>
          <a:p>
            <a:r>
              <a:rPr lang="tr-TR" dirty="0" smtClean="0"/>
              <a:t>Okul Müdür Yardımcısı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32657"/>
            <a:ext cx="4752000" cy="3312368"/>
          </a:xfrm>
          <a:prstGeom prst="rect">
            <a:avLst/>
          </a:prstGeom>
        </p:spPr>
      </p:pic>
    </p:spTree>
    <p:extLst>
      <p:ext uri="{BB962C8B-B14F-4D97-AF65-F5344CB8AC3E}">
        <p14:creationId xmlns:p14="http://schemas.microsoft.com/office/powerpoint/2010/main" val="346859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573016"/>
            <a:ext cx="7772400" cy="819522"/>
          </a:xfrm>
        </p:spPr>
        <p:txBody>
          <a:bodyPr/>
          <a:lstStyle/>
          <a:p>
            <a:r>
              <a:rPr lang="tr-TR" dirty="0" smtClean="0"/>
              <a:t>Aydoğan ŞENEL</a:t>
            </a:r>
            <a:endParaRPr lang="tr-TR" dirty="0"/>
          </a:p>
        </p:txBody>
      </p:sp>
      <p:sp>
        <p:nvSpPr>
          <p:cNvPr id="3" name="Alt Başlık 2"/>
          <p:cNvSpPr>
            <a:spLocks noGrp="1"/>
          </p:cNvSpPr>
          <p:nvPr>
            <p:ph type="subTitle" idx="1"/>
          </p:nvPr>
        </p:nvSpPr>
        <p:spPr>
          <a:xfrm>
            <a:off x="1403648" y="4797152"/>
            <a:ext cx="6400800" cy="1752600"/>
          </a:xfrm>
        </p:spPr>
        <p:txBody>
          <a:bodyPr/>
          <a:lstStyle/>
          <a:p>
            <a:r>
              <a:rPr lang="tr-TR" dirty="0" smtClean="0"/>
              <a:t>Pansiyondan Sorumlu </a:t>
            </a:r>
          </a:p>
          <a:p>
            <a:r>
              <a:rPr lang="tr-TR" dirty="0" smtClean="0"/>
              <a:t>Okul Müdür Yardımcısı</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6980" y="854513"/>
            <a:ext cx="4752000" cy="2669384"/>
          </a:xfrm>
          <a:prstGeom prst="rect">
            <a:avLst/>
          </a:prstGeom>
        </p:spPr>
      </p:pic>
    </p:spTree>
    <p:extLst>
      <p:ext uri="{BB962C8B-B14F-4D97-AF65-F5344CB8AC3E}">
        <p14:creationId xmlns:p14="http://schemas.microsoft.com/office/powerpoint/2010/main" val="1155703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milli eğitim sistemimiz içerisinde lise </a:t>
            </a:r>
            <a:r>
              <a:rPr lang="tr-TR" sz="2000" dirty="0" smtClean="0"/>
              <a:t>düzeyinde </a:t>
            </a:r>
            <a:r>
              <a:rPr lang="tr-TR" sz="2400" dirty="0" smtClean="0"/>
              <a:t>yer alan Fen ve Sosyal </a:t>
            </a:r>
            <a:r>
              <a:rPr lang="tr-TR" sz="2400" dirty="0"/>
              <a:t>B</a:t>
            </a:r>
            <a:r>
              <a:rPr lang="tr-TR" sz="2400" dirty="0" smtClean="0"/>
              <a:t>ilimler alanlarındaki  derslerle birlikte Temel İslam</a:t>
            </a:r>
            <a:r>
              <a:rPr lang="tr-TR" sz="1800" dirty="0" smtClean="0"/>
              <a:t> </a:t>
            </a:r>
            <a:r>
              <a:rPr lang="tr-TR" sz="2400" dirty="0" smtClean="0"/>
              <a:t>Bilimlerine ait derslerin de okutulduğu üniversitelerin bütün alanlarına yönelik öğrenci yetiştiren bir okuldur.</a:t>
            </a:r>
            <a:endParaRPr 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817943"/>
            <a:ext cx="3384376"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770750"/>
            <a:ext cx="2143125"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770750"/>
            <a:ext cx="2143125"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03200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437112"/>
            <a:ext cx="7772400" cy="1800200"/>
          </a:xfrm>
        </p:spPr>
        <p:txBody>
          <a:bodyPr>
            <a:noAutofit/>
          </a:bodyPr>
          <a:lstStyle/>
          <a:p>
            <a:pPr algn="l"/>
            <a:r>
              <a:rPr lang="tr-TR" sz="4000" dirty="0" smtClean="0">
                <a:latin typeface="Century Gothic" pitchFamily="34" charset="0"/>
              </a:rPr>
              <a:t>Okulumuzun Amaçları</a:t>
            </a:r>
            <a:endParaRPr lang="tr-TR" sz="4000" dirty="0">
              <a:latin typeface="Century Gothic"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76672"/>
            <a:ext cx="8064896" cy="374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4476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‘Mensup Olduğu Toplumun Müreffeh Seviyesini Artırmak amacıyla, İslam Dininin Temel kaynaklarına Dayalı Bilgi Birikimiyle, Toplumun Sorunlarına Çözüm Üretebilen Ahlaklı ve Kültürlü Fertler Yetiştirmektir.’’ misyonuna sahip bir okuldur.</a:t>
            </a: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75828"/>
            <a:ext cx="3744416" cy="22473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146499"/>
            <a:ext cx="3744000" cy="2176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844824"/>
            <a:ext cx="3024336"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374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‘’Toplumun Dini Değerlerine Vakıf, İnsanlığın İlmi Gelişimine Katkı Sağlayan Etkin ve Saygın Gençler Yetiştirmek’’ vizyonuna sahip bir okuldur.</a:t>
            </a: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797401"/>
            <a:ext cx="6408712" cy="17756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826483"/>
            <a:ext cx="3456383" cy="252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826484"/>
            <a:ext cx="4062935" cy="2520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29580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970" y="188640"/>
            <a:ext cx="7772400" cy="1800200"/>
          </a:xfrm>
        </p:spPr>
        <p:txBody>
          <a:bodyPr>
            <a:noAutofit/>
          </a:bodyPr>
          <a:lstStyle/>
          <a:p>
            <a:pPr algn="l"/>
            <a:r>
              <a:rPr lang="tr-TR" sz="2400" dirty="0" smtClean="0"/>
              <a:t>Okulumuz; ayrıca dinimizin temel kaynaklarından olan Kuran ve Sünneti referans alan bir din eğitimi vermek amacına da sahip bir okuldur.</a:t>
            </a:r>
            <a:endParaRPr lang="tr-TR" sz="24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111" y="4235625"/>
            <a:ext cx="3744000" cy="22583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844824"/>
            <a:ext cx="3024336" cy="2088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153961"/>
            <a:ext cx="4169263" cy="234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920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354</Words>
  <Application>Microsoft Office PowerPoint</Application>
  <PresentationFormat>Ekran Gösterisi (4:3)</PresentationFormat>
  <Paragraphs>27</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PowerPoint Sunusu</vt:lpstr>
      <vt:lpstr>Sevinç SARIKAYA</vt:lpstr>
      <vt:lpstr>Kaya KARATAŞ</vt:lpstr>
      <vt:lpstr>Aydoğan ŞENEL</vt:lpstr>
      <vt:lpstr>Okulumuz milli eğitim sistemimiz içerisinde lise düzeyinde yer alan Fen ve Sosyal Bilimler alanlarındaki  derslerle birlikte Temel İslam Bilimlerine ait derslerin de okutulduğu üniversitelerin bütün alanlarına yönelik öğrenci yetiştiren bir okuldur.</vt:lpstr>
      <vt:lpstr>Okulumuzun Amaçları</vt:lpstr>
      <vt:lpstr>Okulumuz; ‘Mensup Olduğu Toplumun Müreffeh Seviyesini Artırmak amacıyla, İslam Dininin Temel kaynaklarına Dayalı Bilgi Birikimiyle, Toplumun Sorunlarına Çözüm Üretebilen Ahlaklı ve Kültürlü Fertler Yetiştirmektir.’’ misyonuna sahip bir okuldur.</vt:lpstr>
      <vt:lpstr>Okulumuz; ‘’Toplumun Dini Değerlerine Vakıf, İnsanlığın İlmi Gelişimine Katkı Sağlayan Etkin ve Saygın Gençler Yetiştirmek’’ vizyonuna sahip bir okuldur.</vt:lpstr>
      <vt:lpstr>Okulumuz; ayrıca dinimizin temel kaynaklarından olan Kuran ve Sünneti referans alan bir din eğitimi vermek amacına da sahip bir okuldur.</vt:lpstr>
      <vt:lpstr>Okulumuz; Öğrencilerimizin ilgi ve yeteneklerine göre akademik, mesleki, sosyal, kültürel ve sportif yönden gelişmelerine katkı sağlayan bir okuldur. .</vt:lpstr>
      <vt:lpstr>Okulumuz; Öğrencilerimizin ilgi ve yeteneklerine göre akademik, mesleki, sosyal, kültürel ve sportif yönden gelişmelerine katkı sağlayan bir okuldur. .</vt:lpstr>
      <vt:lpstr>Okulumuz; Öğrencilerimizin ilgi ve yeteneklerine göre akademik, mesleki, sosyal, kültürel ve sportif yönden gelişmelerine katkı sağlayan bir okuldur. .</vt:lpstr>
      <vt:lpstr>Okulumuz; Öğrencilerimizin ilgi ve yeteneklerine göre akademik, mesleki, sosyal, kültürel ve sportif yönden gelişmelerine katkı sağlayan bir okuldur.</vt:lpstr>
      <vt:lpstr>Okul Pansiyonumuz</vt:lpstr>
      <vt:lpstr>Okul Pansiyonumuz</vt:lpstr>
      <vt:lpstr>Okul pansiyonumuzda kalan öğrencilerimiz için her türlü imkanları sağlıyoruz, onlara ev ortamının rahatlığını sunuyoruz.</vt:lpstr>
      <vt:lpstr>Okul pansiyonumuzda kalan öğrencilerimiz için her türlü imkanları sağlıyoruz, onlara ev ortamının rahatlığını sağlıyoruz.</vt:lpstr>
      <vt:lpstr>Okulumuzdan mezun olan öğrencilerimiz…</vt:lpstr>
      <vt:lpstr>Tercihleri doğrultusunda istedikleri her türlü yüksek öğretim kurumlarına devam edebilirler</vt:lpstr>
      <vt:lpstr>İlahiyat, Hukuk, Mühendislikler, Tıp, Mimarlık, Fen Edebiyat ve Eğitim Fakülteleri…</vt:lpstr>
      <vt:lpstr>Ayrıca mezun öğrencilerimiz; almış oldukları dini eğitimin gereği olarak Diyanet İşleri Başkanlığınca yürütülen din eğitimi ve hizmetleri alanında kuran kursu öğreticisi ve vaizlik gibi çeşitli alanlara da yönelebilirler. </vt:lpstr>
      <vt:lpstr>Bütün fakültelerde eğitimlerini tamamlayıp lisansüstü eğitim çalışmalarına devam edebilirler.</vt:lpstr>
      <vt:lpstr>PowerPoint Sunusu</vt:lpstr>
      <vt:lpstr>PowerPoint Sunusu</vt:lpstr>
      <vt:lpstr>PowerPoint Sunusu</vt:lpstr>
      <vt:lpstr>PowerPoint Sunusu</vt:lpstr>
      <vt:lpstr>Okulumuz sizler ve bizler için bir ayrıcalıktır; gelin bu ayrıcalığı beraber yaşayalım…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SABİT</dc:creator>
  <cp:lastModifiedBy>SABİT</cp:lastModifiedBy>
  <cp:revision>24</cp:revision>
  <dcterms:created xsi:type="dcterms:W3CDTF">2020-04-30T19:42:51Z</dcterms:created>
  <dcterms:modified xsi:type="dcterms:W3CDTF">2020-04-30T20:37:33Z</dcterms:modified>
</cp:coreProperties>
</file>